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1" r:id="rId5"/>
    <p:sldId id="262" r:id="rId6"/>
    <p:sldId id="258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wi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674" y="404664"/>
            <a:ext cx="8533475" cy="5666382"/>
          </a:xfrm>
          <a:prstGeom prst="rect">
            <a:avLst/>
          </a:prstGeom>
        </p:spPr>
      </p:pic>
      <p:sp>
        <p:nvSpPr>
          <p:cNvPr id="6" name="Под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dirty="0" smtClean="0">
                <a:latin typeface="Times New Roman" pitchFamily="18" charset="0"/>
                <a:cs typeface="Times New Roman" pitchFamily="18" charset="0"/>
              </a:rPr>
              <a:t>Die Schweiz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Schweiz grenzt an … </a:t>
            </a:r>
            <a:endParaRPr lang="ru-RU" dirty="0"/>
          </a:p>
        </p:txBody>
      </p:sp>
      <p:pic>
        <p:nvPicPr>
          <p:cNvPr id="4" name="Содержимое 3" descr="schweiz-kar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954" y="1268760"/>
            <a:ext cx="8676046" cy="52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/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Was wisst ihr über dieses Land?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Sprachen</a:t>
            </a:r>
          </a:p>
          <a:p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Kultur</a:t>
            </a:r>
          </a:p>
          <a:p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Landschaften</a:t>
            </a:r>
          </a:p>
          <a:p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Tourismus</a:t>
            </a:r>
          </a:p>
          <a:p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Produkte</a:t>
            </a:r>
          </a:p>
          <a:p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Geografie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548680"/>
            <a:ext cx="7962088" cy="6059760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Größe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41 284 km²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Einwohner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8,418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Mio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Hauptstadt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Bern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Weitere große Städte: Zürich, Genf, Basel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Sprachen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Deutsch, Französisch, Italienisch, Rätoromanisch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Längster Fluss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Rhein, 375 km.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Bedeutendste Gebirge: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Alpen, Jura. </a:t>
            </a:r>
            <a:br>
              <a:rPr lang="de-DE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Der bekannteste Berg ist das Matterhorn mit 4478 m.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00px-Flag_of_Switzerland_(Pantone)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88640"/>
            <a:ext cx="2420888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430850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390813971_e7f0b471-43b7-42d1-8367-ed5697432a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6340" y="4005064"/>
            <a:ext cx="4297660" cy="2413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rassylka2-an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0"/>
            <a:ext cx="3749402" cy="3749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wiss_army_knife_open_20050612_(cropped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717032"/>
            <a:ext cx="4463159" cy="2584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60648"/>
            <a:ext cx="8106104" cy="6336704"/>
          </a:xfrm>
        </p:spPr>
        <p:txBody>
          <a:bodyPr>
            <a:noAutofit/>
          </a:bodyPr>
          <a:lstStyle/>
          <a:p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An welche Länder grenzt die Schweiz?</a:t>
            </a:r>
          </a:p>
          <a:p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Welche Sprache spricht man in der Schweiz?</a:t>
            </a:r>
          </a:p>
          <a:p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Was kann man in der Schweiz im Urlaub als Tourist machen?</a:t>
            </a:r>
          </a:p>
          <a:p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Welche Landschaften gibt es in der Schweiz?</a:t>
            </a:r>
          </a:p>
          <a:p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Welche bekannte Produkte werden in der Schweiz  produziert?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76672"/>
            <a:ext cx="8106104" cy="5771728"/>
          </a:xfrm>
        </p:spPr>
        <p:txBody>
          <a:bodyPr/>
          <a:lstStyle/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r>
              <a:rPr lang="de-DE" sz="5400" dirty="0" smtClean="0">
                <a:latin typeface="Times New Roman" pitchFamily="18" charset="0"/>
                <a:cs typeface="Times New Roman" pitchFamily="18" charset="0"/>
              </a:rPr>
              <a:t>Ich habe erfahren, dass … 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wi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3754259" cy="2492896"/>
          </a:xfrm>
          <a:prstGeom prst="rect">
            <a:avLst/>
          </a:prstGeom>
        </p:spPr>
      </p:pic>
      <p:pic>
        <p:nvPicPr>
          <p:cNvPr id="5" name="Рисунок 4" descr="15070886931682507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745887"/>
            <a:ext cx="2828725" cy="3112113"/>
          </a:xfrm>
          <a:prstGeom prst="rect">
            <a:avLst/>
          </a:prstGeom>
        </p:spPr>
      </p:pic>
      <p:pic>
        <p:nvPicPr>
          <p:cNvPr id="6" name="Рисунок 5" descr="20180530_gaf_uw8_47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653136"/>
            <a:ext cx="3350146" cy="1883527"/>
          </a:xfrm>
          <a:prstGeom prst="rect">
            <a:avLst/>
          </a:prstGeom>
        </p:spPr>
      </p:pic>
      <p:pic>
        <p:nvPicPr>
          <p:cNvPr id="7" name="Рисунок 6" descr="Seifner-Alphornbläser-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260648"/>
            <a:ext cx="3528392" cy="2434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</TotalTime>
  <Words>116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Die Schweiz</vt:lpstr>
      <vt:lpstr>Die Schweiz grenzt an … </vt:lpstr>
      <vt:lpstr>Was wisst ihr über dieses Land?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Schweiz</dc:title>
  <dc:creator>Анастасия</dc:creator>
  <cp:lastModifiedBy>user</cp:lastModifiedBy>
  <cp:revision>6</cp:revision>
  <dcterms:created xsi:type="dcterms:W3CDTF">2020-02-02T07:35:36Z</dcterms:created>
  <dcterms:modified xsi:type="dcterms:W3CDTF">2021-04-25T11:32:53Z</dcterms:modified>
</cp:coreProperties>
</file>